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12"/>
  </p:notesMasterIdLst>
  <p:sldIdLst>
    <p:sldId id="256" r:id="rId3"/>
    <p:sldId id="280" r:id="rId4"/>
    <p:sldId id="283" r:id="rId5"/>
    <p:sldId id="284" r:id="rId6"/>
    <p:sldId id="285" r:id="rId7"/>
    <p:sldId id="286" r:id="rId8"/>
    <p:sldId id="287" r:id="rId9"/>
    <p:sldId id="281" r:id="rId10"/>
    <p:sldId id="282" r:id="rId11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9E7E121-D711-4ED4-9BA8-CCC2281DE5EB}">
          <p14:sldIdLst>
            <p14:sldId id="256"/>
          </p14:sldIdLst>
        </p14:section>
        <p14:section name="제목 없는 구역" id="{A5D2C76A-293A-424E-8C18-FE5FA2EC520A}">
          <p14:sldIdLst>
            <p14:sldId id="280"/>
            <p14:sldId id="283"/>
            <p14:sldId id="284"/>
            <p14:sldId id="285"/>
            <p14:sldId id="286"/>
            <p14:sldId id="287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46" autoAdjust="0"/>
  </p:normalViewPr>
  <p:slideViewPr>
    <p:cSldViewPr snapToGrid="0">
      <p:cViewPr varScale="1">
        <p:scale>
          <a:sx n="109" d="100"/>
          <a:sy n="109" d="100"/>
        </p:scale>
        <p:origin x="133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10115-D117-43B1-A50B-8388D87F6800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3E039-3F8E-4227-9922-CF48C4A73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6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3423419-97D2-4254-89CF-49A662732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519C831-5A16-422F-AB5D-8F3FE607B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544C6EB3-5A5D-45B5-8C6A-89483E301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0471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85B3DC4-B1CE-4A18-8C62-28565DAE554B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C0CCDC21-A355-4B9C-ACDE-EEDC890F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7431F14B-E017-42BE-8D55-91DE007C7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75988760-984E-48A5-9721-DA7FD1E83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91045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>
            <a:extLst>
              <a:ext uri="{FF2B5EF4-FFF2-40B4-BE49-F238E27FC236}">
                <a16:creationId xmlns:a16="http://schemas.microsoft.com/office/drawing/2014/main" id="{44AD2A88-90B8-419C-9505-664AB6980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C1D149F3-A7C5-4253-96D7-08412510E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47B36837-A7E7-4B1B-8353-E479033DC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0987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1BC95A47-A83F-4DBE-A274-615E878CA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94D8CBAB-8692-40EB-BCBA-CD9980FD9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783416B6-0438-4B83-B07C-5F03FF18B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09419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454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CEC07C-B71B-437E-B22D-5CE7FBA9E6A0}"/>
              </a:ext>
            </a:extLst>
          </p:cNvPr>
          <p:cNvGrpSpPr/>
          <p:nvPr userDrawn="1"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64980539-C47E-48E1-95E9-151EAAF2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4AC1EA-C3C8-4492-862C-47BB306532EF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F3DCB-76B9-49A0-8A88-AD08D9CA9DEF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FCC82-558E-4DF4-9D5C-F0C44F5F54F5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C8906-0B79-496E-B1FE-DAA224855938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5306B4-CCB6-440B-B143-5014A4127794}"/>
              </a:ext>
            </a:extLst>
          </p:cNvPr>
          <p:cNvSpPr/>
          <p:nvPr userDrawn="1"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240A2-83E6-43FE-B822-45939E6F216F}"/>
              </a:ext>
            </a:extLst>
          </p:cNvPr>
          <p:cNvSpPr txBox="1"/>
          <p:nvPr userDrawn="1"/>
        </p:nvSpPr>
        <p:spPr>
          <a:xfrm>
            <a:off x="836679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49507-DCFB-4209-A223-BBC24FF20C9E}"/>
              </a:ext>
            </a:extLst>
          </p:cNvPr>
          <p:cNvSpPr txBox="1"/>
          <p:nvPr userDrawn="1"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dirty="0">
                <a:latin typeface="+mn-ea"/>
              </a:rPr>
              <a:t>NCS</a:t>
            </a:r>
            <a:r>
              <a:rPr lang="ko-KR" altLang="en-US" sz="813" dirty="0">
                <a:latin typeface="+mn-ea"/>
              </a:rPr>
              <a:t>능력단위평가 결과물제출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FEB2C-E607-4D52-B6F6-9A719A0AEE96}"/>
              </a:ext>
            </a:extLst>
          </p:cNvPr>
          <p:cNvSpPr txBox="1"/>
          <p:nvPr userDrawn="1"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문항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21C0E-F088-45CD-A512-9449A92AF55A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D11E2CAA-5935-44F3-923F-A3D4E2755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5578" y="6292346"/>
            <a:ext cx="1830134" cy="178124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4C07FC4C-0B64-490B-B920-CCACF1F00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2" y="597807"/>
            <a:ext cx="8007063" cy="449944"/>
          </a:xfrm>
          <a:prstGeom prst="rect">
            <a:avLst/>
          </a:prstGeom>
        </p:spPr>
        <p:txBody>
          <a:bodyPr anchor="ctr"/>
          <a:lstStyle>
            <a:lvl1pPr algn="l">
              <a:defRPr sz="16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1E6645E1-C6C5-4CE6-BA21-6915A9A70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92203"/>
            <a:ext cx="7918618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B1ADA135-1AB6-47F8-92CE-BF4D7CB2D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422854"/>
            <a:ext cx="7712243" cy="312057"/>
          </a:xfrm>
          <a:prstGeom prst="rect">
            <a:avLst/>
          </a:prstGeom>
        </p:spPr>
        <p:txBody>
          <a:bodyPr/>
          <a:lstStyle>
            <a:lvl1pPr marL="232167" indent="-232167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5CA33C4-6A64-4B14-AE2E-38814AD9EA1F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004822" y="2433449"/>
          <a:ext cx="3718436" cy="3224402"/>
        </p:xfrm>
        <a:graphic>
          <a:graphicData uri="http://schemas.openxmlformats.org/drawingml/2006/table">
            <a:tbl>
              <a:tblPr/>
              <a:tblGrid>
                <a:gridCol w="3718436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3976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88463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32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2AF6CA-BB0C-4584-B69B-7414B61D7ED5}"/>
              </a:ext>
            </a:extLst>
          </p:cNvPr>
          <p:cNvSpPr/>
          <p:nvPr userDrawn="1"/>
        </p:nvSpPr>
        <p:spPr>
          <a:xfrm>
            <a:off x="114300" y="342900"/>
            <a:ext cx="9671050" cy="660400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92985A-7FB7-4237-B760-70A1F976B1B1}"/>
              </a:ext>
            </a:extLst>
          </p:cNvPr>
          <p:cNvSpPr/>
          <p:nvPr userDrawn="1"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866D0E-CF57-4F6A-8159-9C9CA316338F}"/>
              </a:ext>
            </a:extLst>
          </p:cNvPr>
          <p:cNvSpPr txBox="1"/>
          <p:nvPr userDrawn="1"/>
        </p:nvSpPr>
        <p:spPr>
          <a:xfrm>
            <a:off x="832869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8A216A-DB05-4113-A551-C9EECE87775A}"/>
              </a:ext>
            </a:extLst>
          </p:cNvPr>
          <p:cNvSpPr txBox="1"/>
          <p:nvPr userDrawn="1"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dirty="0">
                <a:latin typeface="+mn-ea"/>
              </a:rPr>
              <a:t>NCS</a:t>
            </a:r>
            <a:r>
              <a:rPr lang="ko-KR" altLang="en-US" sz="813" dirty="0">
                <a:latin typeface="+mn-ea"/>
              </a:rPr>
              <a:t>능력단위평가 결과물제출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4062C9-EA74-4C9D-8D11-5896FE1A0D3F}"/>
              </a:ext>
            </a:extLst>
          </p:cNvPr>
          <p:cNvSpPr txBox="1"/>
          <p:nvPr userDrawn="1"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문항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663070-37B4-457D-86E3-E7AEF4B60022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3EC77-088F-46CA-B921-A6A881C99431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이해은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8BF5B1-2F65-4A78-A63B-6DA6254FFBCC}"/>
              </a:ext>
            </a:extLst>
          </p:cNvPr>
          <p:cNvSpPr txBox="1"/>
          <p:nvPr userDrawn="1"/>
        </p:nvSpPr>
        <p:spPr>
          <a:xfrm>
            <a:off x="8586289" y="397245"/>
            <a:ext cx="1080589" cy="17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0F4FF4-545F-4154-8034-CC9390C6ACB8}" type="slidenum">
              <a:rPr lang="ko-KR" altLang="en-US" sz="1100" smtClean="0">
                <a:solidFill>
                  <a:schemeClr val="bg1">
                    <a:lumMod val="95000"/>
                  </a:schemeClr>
                </a:solidFill>
              </a:rPr>
              <a:t>‹#›</a:t>
            </a:fld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A2114F2-05F7-4B27-ABE2-802B5F15F8E9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5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7" r:id="rId3"/>
    <p:sldLayoutId id="214748367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2AB9C7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6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6607C-A416-4E5C-9E9B-2C8F198902B1}"/>
              </a:ext>
            </a:extLst>
          </p:cNvPr>
          <p:cNvSpPr txBox="1"/>
          <p:nvPr/>
        </p:nvSpPr>
        <p:spPr>
          <a:xfrm>
            <a:off x="1830920" y="1931692"/>
            <a:ext cx="6280887" cy="642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575" dirty="0">
                <a:solidFill>
                  <a:schemeClr val="bg1"/>
                </a:solidFill>
              </a:rPr>
              <a:t>NCS</a:t>
            </a:r>
            <a:r>
              <a:rPr lang="ko-KR" altLang="en-US" sz="3575" dirty="0">
                <a:solidFill>
                  <a:schemeClr val="bg1"/>
                </a:solidFill>
              </a:rPr>
              <a:t>능력단위평가 결과물제출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3E1F19-E1FA-424B-AD7A-5FCF5CE50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72597"/>
              </p:ext>
            </p:extLst>
          </p:nvPr>
        </p:nvGraphicFramePr>
        <p:xfrm>
          <a:off x="2995929" y="3648075"/>
          <a:ext cx="3950868" cy="92910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21532">
                  <a:extLst>
                    <a:ext uri="{9D8B030D-6E8A-4147-A177-3AD203B41FA5}">
                      <a16:colId xmlns:a16="http://schemas.microsoft.com/office/drawing/2014/main" val="889494836"/>
                    </a:ext>
                  </a:extLst>
                </a:gridCol>
                <a:gridCol w="3029336">
                  <a:extLst>
                    <a:ext uri="{9D8B030D-6E8A-4147-A177-3AD203B41FA5}">
                      <a16:colId xmlns:a16="http://schemas.microsoft.com/office/drawing/2014/main" val="774900547"/>
                    </a:ext>
                  </a:extLst>
                </a:gridCol>
              </a:tblGrid>
              <a:tr h="326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능력단위명</a:t>
                      </a: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UI/UX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콘셉트 기획</a:t>
                      </a: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83653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 명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이해은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42983397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제출일자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1098599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9FDEEC-70F6-424E-B19D-D367EE80B3D2}"/>
              </a:ext>
            </a:extLst>
          </p:cNvPr>
          <p:cNvSpPr txBox="1"/>
          <p:nvPr/>
        </p:nvSpPr>
        <p:spPr>
          <a:xfrm>
            <a:off x="834774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001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전체 페이지 구성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사이트 각 페이지 구성내용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ADB24-6680-4204-AFD8-9AC09BA26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71" r="36805"/>
          <a:stretch/>
        </p:blipFill>
        <p:spPr>
          <a:xfrm>
            <a:off x="316523" y="1820046"/>
            <a:ext cx="7917541" cy="443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1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전체 페이지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각 페이지 구성내용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DDEF4EE-87BA-4BA3-A4BF-B506E2EC1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6" y="1758500"/>
            <a:ext cx="3810330" cy="4528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493A8C4-65F5-4EE1-8973-85ACD6777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73" y="1758500"/>
            <a:ext cx="3439096" cy="44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9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전체 페이지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각 페이지 구성내용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4F6C09-F088-4FB9-B59E-37ECC432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5" y="1837738"/>
            <a:ext cx="3751975" cy="4391194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2B0632D-CC20-4593-B614-9D576CC7E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949" y="2008412"/>
            <a:ext cx="2949196" cy="35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2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전체 페이지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각 페이지 구성내용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4F6C09-F088-4FB9-B59E-37ECC432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5" y="1837738"/>
            <a:ext cx="3751975" cy="4391194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2B0632D-CC20-4593-B614-9D576CC7E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949" y="2008412"/>
            <a:ext cx="2949196" cy="35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전체 페이지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각 페이지 구성내용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D0F1F2-9E6F-449F-A501-370764321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63" y="1870338"/>
            <a:ext cx="2491956" cy="3721569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93A345AD-24F6-4154-8112-FBD2F2F7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63" y="1893437"/>
            <a:ext cx="3749365" cy="389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3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전체 페이지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각 페이지 구성내용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1FEE4BD-99B0-4825-96A7-1FC481610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98" y="2461806"/>
            <a:ext cx="3090880" cy="25586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BA6BFD-5EA4-4874-9494-EF95ADEE7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50" y="2286492"/>
            <a:ext cx="4164476" cy="32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7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웹페이지 구조 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메인 페이지내 영역별 구성</a:t>
            </a:r>
            <a:r>
              <a:rPr lang="en-US" altLang="ko-KR" dirty="0">
                <a:latin typeface="+mj-ea"/>
              </a:rPr>
              <a:t>) - </a:t>
            </a:r>
            <a:r>
              <a:rPr lang="ko-KR" altLang="en-US" dirty="0">
                <a:latin typeface="+mj-ea"/>
              </a:rPr>
              <a:t>수정내용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0</a:t>
            </a:r>
            <a:r>
              <a:rPr lang="en-US" altLang="ko-KR" dirty="0"/>
              <a:t>3</a:t>
            </a:r>
            <a:r>
              <a:rPr lang="ko-KR" altLang="en-US" dirty="0"/>
              <a:t>-</a:t>
            </a:r>
            <a:r>
              <a:rPr lang="en-US" altLang="ko-KR" dirty="0"/>
              <a:t>1</a:t>
            </a:r>
            <a:r>
              <a:rPr lang="ko-KR" altLang="en-US" dirty="0"/>
              <a:t> 메인 페이지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507546"/>
          </a:xfrm>
        </p:spPr>
        <p:txBody>
          <a:bodyPr anchor="t"/>
          <a:lstStyle/>
          <a:p>
            <a:r>
              <a:rPr lang="ko-KR" altLang="en-US" dirty="0"/>
              <a:t>페이지 구성에 따른 레이아웃 구성을 위한 구조 정리</a:t>
            </a:r>
            <a:endParaRPr lang="en-US" altLang="ko-KR" dirty="0"/>
          </a:p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1"/>
                </a:solidFill>
              </a:rPr>
              <a:t>메인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9C4478-BB08-4958-84A6-A246F498C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96" t="557" r="26856" b="-557"/>
          <a:stretch/>
        </p:blipFill>
        <p:spPr>
          <a:xfrm>
            <a:off x="1907931" y="2029297"/>
            <a:ext cx="2206870" cy="41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웹페이지 구조 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서브 페이지 구성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0</a:t>
            </a:r>
            <a:r>
              <a:rPr lang="en-US" altLang="ko-KR" dirty="0"/>
              <a:t>3</a:t>
            </a:r>
            <a:r>
              <a:rPr lang="ko-KR" altLang="en-US" dirty="0"/>
              <a:t>-</a:t>
            </a:r>
            <a:r>
              <a:rPr lang="en-US" altLang="ko-KR" dirty="0"/>
              <a:t>2</a:t>
            </a:r>
            <a:r>
              <a:rPr lang="ko-KR" altLang="en-US" dirty="0"/>
              <a:t> 서브페이지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520246"/>
          </a:xfrm>
        </p:spPr>
        <p:txBody>
          <a:bodyPr/>
          <a:lstStyle/>
          <a:p>
            <a:r>
              <a:rPr lang="ko-KR" altLang="en-US" dirty="0"/>
              <a:t>페이지 구성에 따른 레이아웃 구성을 위한 구조 정리 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1"/>
                </a:solidFill>
              </a:rPr>
              <a:t>서브페이지명</a:t>
            </a:r>
          </a:p>
        </p:txBody>
      </p:sp>
    </p:spTree>
    <p:extLst>
      <p:ext uri="{BB962C8B-B14F-4D97-AF65-F5344CB8AC3E}">
        <p14:creationId xmlns:p14="http://schemas.microsoft.com/office/powerpoint/2010/main" val="31155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</TotalTime>
  <Words>280</Words>
  <Application>Microsoft Office PowerPoint</Application>
  <PresentationFormat>A4 용지(210x297mm)</PresentationFormat>
  <Paragraphs>34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Wingdings</vt:lpstr>
      <vt:lpstr>Office 테마</vt:lpstr>
      <vt:lpstr>디자인 사용자 지정</vt:lpstr>
      <vt:lpstr>PowerPoint 프레젠테이션</vt:lpstr>
      <vt:lpstr>1. 웹페이지 구조 (사이트 전체 페이지 구성) – 기존 사이트 각 페이지 구성내용</vt:lpstr>
      <vt:lpstr>2. 웹페이지 구조 (사이트 전체 페이지 구성) – 변경 각 페이지 구성내용</vt:lpstr>
      <vt:lpstr>2. 웹페이지 구조 (사이트 전체 페이지 구성) – 변경 각 페이지 구성내용</vt:lpstr>
      <vt:lpstr>2. 웹페이지 구조 (사이트 전체 페이지 구성) – 변경 각 페이지 구성내용</vt:lpstr>
      <vt:lpstr>2. 웹페이지 구조 (사이트 전체 페이지 구성) – 변경 각 페이지 구성내용</vt:lpstr>
      <vt:lpstr>2. 웹페이지 구조 (사이트 전체 페이지 구성) – 변경 각 페이지 구성내용</vt:lpstr>
      <vt:lpstr>3. 웹페이지 구조 (메인 페이지내 영역별 구성) - 수정내용</vt:lpstr>
      <vt:lpstr>3. 웹페이지 구조 (서브 페이지 구성)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이 해은</cp:lastModifiedBy>
  <cp:revision>10</cp:revision>
  <dcterms:created xsi:type="dcterms:W3CDTF">2021-08-19T04:24:11Z</dcterms:created>
  <dcterms:modified xsi:type="dcterms:W3CDTF">2021-09-13T05:59:02Z</dcterms:modified>
</cp:coreProperties>
</file>